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70" d="100"/>
          <a:sy n="70" d="100"/>
        </p:scale>
        <p:origin x="72" y="2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2B8D0B2A-6218-4CFB-BBDA-03419A184DD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692DA53D-486D-4E6F-A445-BC9B6605C42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2F69C4EB-C4F7-42BE-B7E5-B33288907B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400417-7BDE-4DFB-B689-305DA5AA5042}" type="datetimeFigureOut">
              <a:rPr lang="hu-HU" smtClean="0"/>
              <a:t>2018.09.05.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24ECAFB4-F3D6-41B1-AC85-F3599C50E5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8757DA0B-D0A6-40F4-81C2-2D726DD517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900F40-680B-415E-BAD5-630F22D53FD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9533882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CE68150A-A086-4D26-8726-E693B23C56F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DE45CC96-8361-45CF-850B-EEC283F41F9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D7B291DF-77D3-4917-8CA3-7E988936D7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400417-7BDE-4DFB-B689-305DA5AA5042}" type="datetimeFigureOut">
              <a:rPr lang="hu-HU" smtClean="0"/>
              <a:t>2018.09.05.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BF93A079-C711-4698-83F3-6B425515F2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30A7F804-B050-4AA8-87E9-F764070107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900F40-680B-415E-BAD5-630F22D53FD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818093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>
            <a:extLst>
              <a:ext uri="{FF2B5EF4-FFF2-40B4-BE49-F238E27FC236}">
                <a16:creationId xmlns:a16="http://schemas.microsoft.com/office/drawing/2014/main" id="{B0891796-2C8B-4EFB-B32A-18C2870B832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2CBDDB7B-2896-42CB-A4FA-C32A823F42D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1329CEF4-3439-4DE7-929D-84016014B4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400417-7BDE-4DFB-B689-305DA5AA5042}" type="datetimeFigureOut">
              <a:rPr lang="hu-HU" smtClean="0"/>
              <a:t>2018.09.05.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1B66864E-76B2-4C40-A5EE-B37CC1B573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1B85DB34-A856-42BB-B701-FAE97B5102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900F40-680B-415E-BAD5-630F22D53FD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502277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83C554AC-E68E-4D9C-8F48-4C9E51861B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F02333D0-8E3C-49E5-AAFA-6C1735D7DD5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35D49129-524C-4235-9342-962E3F5D23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400417-7BDE-4DFB-B689-305DA5AA5042}" type="datetimeFigureOut">
              <a:rPr lang="hu-HU" smtClean="0"/>
              <a:t>2018.09.05.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ADFA04C0-C327-4278-BA70-31E1AB0F51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84D9FF2C-E7F7-47AB-91D8-0F0DDDBEE9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900F40-680B-415E-BAD5-630F22D53FD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4755663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E1F9DF8B-4A4F-4940-A4FD-7BD81E27A0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809D8835-BD5A-4904-908B-4C9F26AFD84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CE0C54A0-A8B2-4024-9045-DA966F14D2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400417-7BDE-4DFB-B689-305DA5AA5042}" type="datetimeFigureOut">
              <a:rPr lang="hu-HU" smtClean="0"/>
              <a:t>2018.09.05.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DBE70C7B-458F-490D-8B2D-F21E446D4E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01030EAD-FE26-4E96-9475-42B7D07C93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900F40-680B-415E-BAD5-630F22D53FD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4997460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FFD2E62A-FAB3-40AF-8CF1-5B2F1FDC45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D73A96B5-FA54-4821-8DAD-6C20733D93F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CE8561A1-E919-44B4-9D79-B7E18F447CC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403DAA7B-F904-441D-9DF3-AB8BC52D52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400417-7BDE-4DFB-B689-305DA5AA5042}" type="datetimeFigureOut">
              <a:rPr lang="hu-HU" smtClean="0"/>
              <a:t>2018.09.05.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FE526989-4A87-4C90-B743-276865CC2F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A5A2973A-F564-4B0F-8A24-520627BAC8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900F40-680B-415E-BAD5-630F22D53FD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7608104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86C01F88-8C42-4110-8C5D-273A1D5392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54C7C668-2301-47CD-9BAA-A66CE298E1C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3EF2A6BC-A051-4ABD-9F80-905405387B7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>
            <a:extLst>
              <a:ext uri="{FF2B5EF4-FFF2-40B4-BE49-F238E27FC236}">
                <a16:creationId xmlns:a16="http://schemas.microsoft.com/office/drawing/2014/main" id="{780D3AF2-DFFD-4D22-AC59-30C0F219CD5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>
            <a:extLst>
              <a:ext uri="{FF2B5EF4-FFF2-40B4-BE49-F238E27FC236}">
                <a16:creationId xmlns:a16="http://schemas.microsoft.com/office/drawing/2014/main" id="{BEDD54E1-DB15-4C65-97F3-82F75C21AD9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Dátum helye 6">
            <a:extLst>
              <a:ext uri="{FF2B5EF4-FFF2-40B4-BE49-F238E27FC236}">
                <a16:creationId xmlns:a16="http://schemas.microsoft.com/office/drawing/2014/main" id="{11BAE871-E77E-4685-9459-D7247CCB8F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400417-7BDE-4DFB-B689-305DA5AA5042}" type="datetimeFigureOut">
              <a:rPr lang="hu-HU" smtClean="0"/>
              <a:t>2018.09.05.</a:t>
            </a:fld>
            <a:endParaRPr lang="hu-HU"/>
          </a:p>
        </p:txBody>
      </p:sp>
      <p:sp>
        <p:nvSpPr>
          <p:cNvPr id="8" name="Élőláb helye 7">
            <a:extLst>
              <a:ext uri="{FF2B5EF4-FFF2-40B4-BE49-F238E27FC236}">
                <a16:creationId xmlns:a16="http://schemas.microsoft.com/office/drawing/2014/main" id="{155CF533-01DB-4F3A-BE17-9530BFCAEC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>
            <a:extLst>
              <a:ext uri="{FF2B5EF4-FFF2-40B4-BE49-F238E27FC236}">
                <a16:creationId xmlns:a16="http://schemas.microsoft.com/office/drawing/2014/main" id="{98D951B3-156B-489F-BDF2-ABAC285077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900F40-680B-415E-BAD5-630F22D53FD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88848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923AFCDE-3520-49F6-9822-7F3C4AEE73E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id="{4A03C8BB-EE83-436D-8B07-4C2EFF260F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400417-7BDE-4DFB-B689-305DA5AA5042}" type="datetimeFigureOut">
              <a:rPr lang="hu-HU" smtClean="0"/>
              <a:t>2018.09.05.</a:t>
            </a:fld>
            <a:endParaRPr lang="hu-HU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id="{6F0F0CED-D490-4EC0-9689-FC47808FCB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id="{52A822B5-A62B-4475-92A1-3C02EC0827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900F40-680B-415E-BAD5-630F22D53FD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9644630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>
            <a:extLst>
              <a:ext uri="{FF2B5EF4-FFF2-40B4-BE49-F238E27FC236}">
                <a16:creationId xmlns:a16="http://schemas.microsoft.com/office/drawing/2014/main" id="{A2744338-EBE8-4DF9-9517-E7E726F448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400417-7BDE-4DFB-B689-305DA5AA5042}" type="datetimeFigureOut">
              <a:rPr lang="hu-HU" smtClean="0"/>
              <a:t>2018.09.05.</a:t>
            </a:fld>
            <a:endParaRPr lang="hu-HU"/>
          </a:p>
        </p:txBody>
      </p:sp>
      <p:sp>
        <p:nvSpPr>
          <p:cNvPr id="3" name="Élőláb helye 2">
            <a:extLst>
              <a:ext uri="{FF2B5EF4-FFF2-40B4-BE49-F238E27FC236}">
                <a16:creationId xmlns:a16="http://schemas.microsoft.com/office/drawing/2014/main" id="{B2D617D1-278C-4F87-B0CF-C406A9E831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>
            <a:extLst>
              <a:ext uri="{FF2B5EF4-FFF2-40B4-BE49-F238E27FC236}">
                <a16:creationId xmlns:a16="http://schemas.microsoft.com/office/drawing/2014/main" id="{B01D47F7-5C51-4617-A3AF-708ECDBA17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900F40-680B-415E-BAD5-630F22D53FD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7181920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0657ED39-535A-438E-B0A4-2BBA23F4F5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91F01E48-B47A-4691-9FC0-754B44894D3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E8A404C2-C8EC-4EDA-BEDC-5C64505C921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41C1C8DA-0C72-46A1-92BB-26281D9471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400417-7BDE-4DFB-B689-305DA5AA5042}" type="datetimeFigureOut">
              <a:rPr lang="hu-HU" smtClean="0"/>
              <a:t>2018.09.05.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391B9035-9EA1-4A97-8EF2-B879C5DA15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2FC98C65-47E7-40E0-A0C4-6BB5DDD068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900F40-680B-415E-BAD5-630F22D53FD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422001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24BAF7DD-6D01-48E1-A01E-447BF148FAC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>
            <a:extLst>
              <a:ext uri="{FF2B5EF4-FFF2-40B4-BE49-F238E27FC236}">
                <a16:creationId xmlns:a16="http://schemas.microsoft.com/office/drawing/2014/main" id="{D2724814-88B8-4275-81E2-4DADC3657AC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CBAF63AE-380D-4945-A34E-00AAEA706B8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D1511C51-25AA-4057-BEB5-FF9F430D4C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400417-7BDE-4DFB-B689-305DA5AA5042}" type="datetimeFigureOut">
              <a:rPr lang="hu-HU" smtClean="0"/>
              <a:t>2018.09.05.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24E74A68-B3F2-4B00-A4F2-3F725F9AD8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B49894DC-24B4-44C3-8743-C97DC1CA2F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900F40-680B-415E-BAD5-630F22D53FD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900074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FFAA01EF-05C9-4E42-B82E-D97994BF36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7A7AFC8C-8B74-49F6-A21B-B5EBBEE2A18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29F1184B-A53A-4BB5-BDE9-032CEE43D86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400417-7BDE-4DFB-B689-305DA5AA5042}" type="datetimeFigureOut">
              <a:rPr lang="hu-HU" smtClean="0"/>
              <a:t>2018.09.05.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D0A2E15F-16CF-4E9C-9430-0DAB72CAFD2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BBB23D06-F53B-4727-8434-B952069945B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900F40-680B-415E-BAD5-630F22D53FD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2634156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églalap 3">
            <a:extLst>
              <a:ext uri="{FF2B5EF4-FFF2-40B4-BE49-F238E27FC236}">
                <a16:creationId xmlns:a16="http://schemas.microsoft.com/office/drawing/2014/main" id="{3416FC72-6B6E-4287-B717-78A6A6D30897}"/>
              </a:ext>
            </a:extLst>
          </p:cNvPr>
          <p:cNvSpPr/>
          <p:nvPr/>
        </p:nvSpPr>
        <p:spPr>
          <a:xfrm>
            <a:off x="1409350" y="1392383"/>
            <a:ext cx="2030136" cy="64633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pAutoFit/>
          </a:bodyPr>
          <a:lstStyle/>
          <a:p>
            <a:pPr algn="ctr"/>
            <a:r>
              <a:rPr lang="hu-HU" dirty="0" err="1"/>
              <a:t>This</a:t>
            </a:r>
            <a:r>
              <a:rPr lang="hu-HU" dirty="0"/>
              <a:t> </a:t>
            </a:r>
            <a:r>
              <a:rPr lang="hu-HU" dirty="0" err="1"/>
              <a:t>one</a:t>
            </a:r>
            <a:r>
              <a:rPr lang="hu-HU" dirty="0"/>
              <a:t> is </a:t>
            </a:r>
            <a:r>
              <a:rPr lang="hu-HU" dirty="0" err="1"/>
              <a:t>autofit</a:t>
            </a:r>
            <a:r>
              <a:rPr lang="hu-HU" dirty="0"/>
              <a:t>, </a:t>
            </a:r>
            <a:r>
              <a:rPr lang="hu-HU" dirty="0" err="1"/>
              <a:t>this</a:t>
            </a:r>
            <a:r>
              <a:rPr lang="hu-HU" dirty="0"/>
              <a:t> </a:t>
            </a:r>
            <a:r>
              <a:rPr lang="hu-HU" dirty="0" err="1"/>
              <a:t>one</a:t>
            </a:r>
            <a:r>
              <a:rPr lang="hu-HU" dirty="0"/>
              <a:t> is </a:t>
            </a:r>
            <a:r>
              <a:rPr lang="hu-HU" dirty="0" err="1"/>
              <a:t>autofit</a:t>
            </a:r>
            <a:endParaRPr lang="hu-HU" dirty="0"/>
          </a:p>
        </p:txBody>
      </p:sp>
      <p:sp>
        <p:nvSpPr>
          <p:cNvPr id="5" name="Téglalap 4">
            <a:extLst>
              <a:ext uri="{FF2B5EF4-FFF2-40B4-BE49-F238E27FC236}">
                <a16:creationId xmlns:a16="http://schemas.microsoft.com/office/drawing/2014/main" id="{90824DE5-8ACE-46FA-BB19-09BEBF037BDC}"/>
              </a:ext>
            </a:extLst>
          </p:cNvPr>
          <p:cNvSpPr/>
          <p:nvPr/>
        </p:nvSpPr>
        <p:spPr>
          <a:xfrm>
            <a:off x="4449170" y="1501254"/>
            <a:ext cx="4026090" cy="196527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err="1"/>
              <a:t>This</a:t>
            </a:r>
            <a:r>
              <a:rPr lang="hu-HU" dirty="0"/>
              <a:t> </a:t>
            </a:r>
            <a:r>
              <a:rPr lang="hu-HU" dirty="0" err="1"/>
              <a:t>one</a:t>
            </a:r>
            <a:r>
              <a:rPr lang="hu-HU" dirty="0"/>
              <a:t> is </a:t>
            </a:r>
            <a:r>
              <a:rPr lang="hu-HU" dirty="0" err="1"/>
              <a:t>not</a:t>
            </a:r>
            <a:r>
              <a:rPr lang="hu-HU" dirty="0"/>
              <a:t> </a:t>
            </a:r>
            <a:r>
              <a:rPr lang="hu-HU" dirty="0" err="1"/>
              <a:t>autofit</a:t>
            </a:r>
            <a:r>
              <a:rPr lang="hu-HU" dirty="0"/>
              <a:t>, </a:t>
            </a:r>
            <a:r>
              <a:rPr lang="hu-HU" dirty="0" err="1"/>
              <a:t>this</a:t>
            </a:r>
            <a:r>
              <a:rPr lang="hu-HU" dirty="0"/>
              <a:t> </a:t>
            </a:r>
            <a:r>
              <a:rPr lang="hu-HU" dirty="0" err="1"/>
              <a:t>one</a:t>
            </a:r>
            <a:r>
              <a:rPr lang="hu-HU" dirty="0"/>
              <a:t> is </a:t>
            </a:r>
            <a:r>
              <a:rPr lang="hu-HU" dirty="0" err="1"/>
              <a:t>not</a:t>
            </a:r>
            <a:r>
              <a:rPr lang="hu-HU" dirty="0"/>
              <a:t> </a:t>
            </a:r>
            <a:r>
              <a:rPr lang="hu-HU" dirty="0" err="1"/>
              <a:t>autofit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22786523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20</Words>
  <Application>Microsoft Office PowerPoint</Application>
  <PresentationFormat>Szélesvásznú</PresentationFormat>
  <Paragraphs>2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Office-téma</vt:lpstr>
      <vt:lpstr>PowerPoint-bemutató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Varga Balázs</dc:creator>
  <cp:lastModifiedBy>Varga Balázs</cp:lastModifiedBy>
  <cp:revision>1</cp:revision>
  <dcterms:created xsi:type="dcterms:W3CDTF">2018-09-05T11:47:16Z</dcterms:created>
  <dcterms:modified xsi:type="dcterms:W3CDTF">2018-09-05T11:52:09Z</dcterms:modified>
</cp:coreProperties>
</file>

<file path=docProps/thumbnail.jpeg>
</file>